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5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5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media/image2.png" ContentType="image/png"/>
  <Override PartName="/ppt/media/image3.png" ContentType="image/pn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33F2AA2-6AD2-4819-80E9-46A1C368D79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B5CC5BB-F19F-4D67-81D6-A3FCD73D8A9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749264C-8188-40C7-BC08-C52BE324DF1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B882D21-2EC3-46AD-B25C-933934084AD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ACBD1DB-44EF-40E7-8621-3520E40CBFF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9BF880B-2CE2-4564-BF32-614D6938302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27D48CD-0202-4928-BD5A-AE3B6B6443A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9F1B433-B2D9-40C9-836B-653A2E05486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154511D-1933-4417-ADF7-B81865133B3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1DDAEE1-492E-4E29-B7D7-23CEE7A3EF3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7A77A88-CBE6-4CB6-9AF3-51D7F29CDD7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A04DB0E-C434-41BB-8BEE-32DCAD6FFBC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019BE39-195E-4068-A277-7FA55A8215F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E6C9BAD-5860-4E05-91C0-FBFE153485C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5E0BDD3-D5A9-44AF-AFCB-50E9716A7B0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FDF5E04-0FC7-4BC7-A994-D189F39F949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B85CDDD-EBDF-4B49-A559-B257F7C78ED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C8F2F5E3-2AF0-48D4-80B1-B8D04D82301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92348E31-419C-48E3-8613-B5C4A0EF019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F4F4D19-BADA-4444-AF88-30C7F50119D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B78854B4-5842-4E98-ACCB-32EFE0E1E5A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0E74806-C359-44F2-A680-A24BCAF8F7C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D47FBD8-3025-481E-829A-8D3679EE3EF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799D8E9-7BC0-4309-B0E2-CBAD6157374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BAB5160C-86A5-4D5D-94E3-8EEB3207B2F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1A3B7A1-B03D-48ED-A511-10B14935EF2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95E286B2-F79F-4134-B63C-9F648DE3AE6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4E2F2C60-6C8E-46CD-B46D-B91BAC30B87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2625ECA9-A954-4038-A690-4D6B1CD042A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B3BA5F30-BFCD-42DF-A5F7-323A7D874B7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C91E205D-E3BD-4C81-BC37-5FF20C5EFEE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4D79ED90-D302-4458-BD63-695256E4A31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E5020DDB-4B18-4389-A4E2-1E9A71E4347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AB9944C-DB55-4368-B913-4299034DE36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4235481D-78A4-4AC1-AA12-385AD79DB96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BE600294-29E0-408F-B36F-9E213666357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6B450705-1D49-4A6E-A91F-FF7D5B3944C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19F1CD48-8D56-4926-B906-D1D67F57F3A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77A12D41-6798-4E43-A98C-0814D3BC07C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1684979A-1E6C-4748-9BE7-2BB9B72DC5B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0E2A6279-84F2-44B9-8E0E-6BCA58BDC1F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1437DBD7-837B-4DAB-85E6-0C97888AEB0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E0CB147F-49C4-46F2-9071-AB9A621E7FD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2AB4579F-774F-46FD-A3FD-96AA428D1FA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64AF401-1062-4D90-AFD3-3B88C391F22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CA505D9C-6659-4F96-BE48-BCA17645981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09000E2D-FF8C-4C2D-BBD9-BCF47C56AB3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0B850103-5606-426D-AFEF-A9474A40402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50BCE837-6F5F-4ECE-A9F4-EB4BA9CCB3B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93F34ECA-5A41-47D1-9FE2-09BD82EBBC5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B751680E-A56D-4033-A896-C375BF9CE7C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7E02F9B8-F722-4643-9735-6977E2A40EF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27C38A71-7CB1-4B88-AB63-DAD05ECE4BC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1266F5F1-51C1-4E08-9F63-46489CD31E8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3C0D33C9-F1A9-4FEE-B8CB-5031E6F0A4A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CE5159A-7610-4FCD-A213-1733403A2C3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648CE5FD-8B91-49BE-B203-14583C1FD3E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91D36EA-40C6-410F-A002-DEA1496752A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983F80A-C846-4B21-9C1A-B46F157B4FB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D2ED90F-7B33-41D1-A9CA-38602C39306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NL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7"/>
          <p:cNvSpPr/>
          <p:nvPr/>
        </p:nvSpPr>
        <p:spPr>
          <a:xfrm rot="5400000">
            <a:off x="862560" y="341640"/>
            <a:ext cx="141120" cy="6991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1" name="Rectangle 9"/>
          <p:cNvSpPr/>
          <p:nvPr/>
        </p:nvSpPr>
        <p:spPr>
          <a:xfrm flipV="1">
            <a:off x="578520" y="4491000"/>
            <a:ext cx="11029680" cy="1332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26640" bIns="-266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nl-N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nl-N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>
          <a:xfrm>
            <a:off x="886968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8b8b8b"/>
                </a:solidFill>
                <a:latin typeface="Avenir Next LT Pr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D6037CED-D156-433A-84AE-E1514049EB54}" type="slidenum">
              <a:rPr b="0" lang="en-US" sz="1200" spc="-1" strike="noStrike">
                <a:solidFill>
                  <a:srgbClr val="8b8b8b"/>
                </a:solidFill>
                <a:latin typeface="Avenir Next LT Pro"/>
              </a:rPr>
              <a:t>7</a:t>
            </a:fld>
            <a:endParaRPr b="0" lang="nl-NL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>
          <a:xfrm>
            <a:off x="57600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nl-N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nl-NL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nl-N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rial"/>
              </a:rPr>
              <a:t>Klik om de opmaak van de titeltekst te bewerken</a:t>
            </a: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Klik om de opmaak van de overzichtstekst te bewerken</a:t>
            </a: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800" spc="-1" strike="noStrike">
                <a:solidFill>
                  <a:srgbClr val="000000"/>
                </a:solidFill>
                <a:latin typeface="Arial"/>
              </a:rPr>
              <a:t>Tweede overzichtsniveau</a:t>
            </a:r>
            <a:endParaRPr b="0" lang="nl-NL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400" spc="-1" strike="noStrike">
                <a:solidFill>
                  <a:srgbClr val="000000"/>
                </a:solidFill>
                <a:latin typeface="Arial"/>
              </a:rPr>
              <a:t>Derde overzichtsniveau</a:t>
            </a:r>
            <a:endParaRPr b="0" lang="nl-NL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Vierde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Vijfde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Zesde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Zevende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7"/>
          <p:cNvSpPr/>
          <p:nvPr/>
        </p:nvSpPr>
        <p:spPr>
          <a:xfrm>
            <a:off x="558360" y="0"/>
            <a:ext cx="11162520" cy="2013840"/>
          </a:xfrm>
          <a:prstGeom prst="rect">
            <a:avLst/>
          </a:prstGeom>
          <a:ln w="9525">
            <a:solidFill>
              <a:srgbClr val="e9e9e9"/>
            </a:solidFill>
          </a:ln>
          <a:effectLst>
            <a:outerShdw algn="tl" blurRad="50760" dir="2700000" dist="37674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 useBgFill="1">
        <p:nvSpPr>
          <p:cNvPr id="44" name="Rectangle 9"/>
          <p:cNvSpPr/>
          <p:nvPr/>
        </p:nvSpPr>
        <p:spPr>
          <a:xfrm>
            <a:off x="567000" y="0"/>
            <a:ext cx="11150640" cy="200664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45" name="Rectangle 11"/>
          <p:cNvSpPr/>
          <p:nvPr/>
        </p:nvSpPr>
        <p:spPr>
          <a:xfrm>
            <a:off x="498960" y="787320"/>
            <a:ext cx="123120" cy="6991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nl-N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1400" spc="-1" strike="noStrike">
                <a:solidFill>
                  <a:srgbClr val="000000"/>
                </a:solidFill>
                <a:latin typeface="Times New Roman"/>
              </a:rPr>
              <a:t>&lt;voettekst&gt;</a:t>
            </a:r>
            <a:endParaRPr b="0" lang="nl-N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ldNum" idx="5"/>
          </p:nvPr>
        </p:nvSpPr>
        <p:spPr>
          <a:xfrm>
            <a:off x="854064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8b8b8b"/>
                </a:solidFill>
                <a:latin typeface="Avenir Next LT Pr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EC9043C-0BE9-46FD-8419-C6DC8D87B305}" type="slidenum">
              <a:rPr b="0" lang="en-US" sz="1200" spc="-1" strike="noStrike">
                <a:solidFill>
                  <a:srgbClr val="8b8b8b"/>
                </a:solidFill>
                <a:latin typeface="Avenir Next LT Pro"/>
              </a:rPr>
              <a:t>&lt;nummer&gt;</a:t>
            </a:fld>
            <a:endParaRPr b="0" lang="nl-NL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dt" idx="6"/>
          </p:nvPr>
        </p:nvSpPr>
        <p:spPr>
          <a:xfrm>
            <a:off x="111564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nl-N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nl-NL" sz="1400" spc="-1" strike="noStrike">
                <a:solidFill>
                  <a:srgbClr val="000000"/>
                </a:solidFill>
                <a:latin typeface="Times New Roman"/>
              </a:rPr>
              <a:t>&lt;datum/tijd&gt;</a:t>
            </a:r>
            <a:endParaRPr b="0" lang="nl-N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rial"/>
              </a:rPr>
              <a:t>Klik om de opmaak van de titeltekst te bewerken</a:t>
            </a: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Klik om de opmaak van de overzichtstekst te bewerken</a:t>
            </a: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800" spc="-1" strike="noStrike">
                <a:solidFill>
                  <a:srgbClr val="000000"/>
                </a:solidFill>
                <a:latin typeface="Arial"/>
              </a:rPr>
              <a:t>Tweede overzichtsniveau</a:t>
            </a:r>
            <a:endParaRPr b="0" lang="nl-NL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400" spc="-1" strike="noStrike">
                <a:solidFill>
                  <a:srgbClr val="000000"/>
                </a:solidFill>
                <a:latin typeface="Arial"/>
              </a:rPr>
              <a:t>Derde overzichtsniveau</a:t>
            </a:r>
            <a:endParaRPr b="0" lang="nl-NL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Vierde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Vijfde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Zesde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Zevende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7" name="Rectangle 7"/>
          <p:cNvSpPr/>
          <p:nvPr/>
        </p:nvSpPr>
        <p:spPr>
          <a:xfrm>
            <a:off x="558360" y="0"/>
            <a:ext cx="11162520" cy="2013840"/>
          </a:xfrm>
          <a:prstGeom prst="rect">
            <a:avLst/>
          </a:prstGeom>
          <a:ln w="9525">
            <a:solidFill>
              <a:srgbClr val="e9e9e9"/>
            </a:solidFill>
          </a:ln>
          <a:effectLst>
            <a:outerShdw algn="tl" blurRad="50760" dir="2700000" dist="37674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 useBgFill="1">
        <p:nvSpPr>
          <p:cNvPr id="88" name="Rectangle 9"/>
          <p:cNvSpPr/>
          <p:nvPr/>
        </p:nvSpPr>
        <p:spPr>
          <a:xfrm>
            <a:off x="567000" y="0"/>
            <a:ext cx="11150640" cy="200664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89" name="Rectangle 11"/>
          <p:cNvSpPr/>
          <p:nvPr/>
        </p:nvSpPr>
        <p:spPr>
          <a:xfrm>
            <a:off x="498960" y="787320"/>
            <a:ext cx="123120" cy="6991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90" name="PlaceHolder 1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nl-N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1400" spc="-1" strike="noStrike">
                <a:solidFill>
                  <a:srgbClr val="000000"/>
                </a:solidFill>
                <a:latin typeface="Times New Roman"/>
              </a:rPr>
              <a:t>&lt;voettekst&gt;</a:t>
            </a:r>
            <a:endParaRPr b="0" lang="nl-N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ldNum" idx="8"/>
          </p:nvPr>
        </p:nvSpPr>
        <p:spPr>
          <a:xfrm>
            <a:off x="854064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8b8b8b"/>
                </a:solidFill>
                <a:latin typeface="Avenir Next LT Pr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2124414-6DF3-4380-863A-EA9BE78CBB92}" type="slidenum">
              <a:rPr b="0" lang="en-US" sz="1200" spc="-1" strike="noStrike">
                <a:solidFill>
                  <a:srgbClr val="8b8b8b"/>
                </a:solidFill>
                <a:latin typeface="Avenir Next LT Pro"/>
              </a:rPr>
              <a:t>&lt;nummer&gt;</a:t>
            </a:fld>
            <a:endParaRPr b="0" lang="nl-NL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dt" idx="9"/>
          </p:nvPr>
        </p:nvSpPr>
        <p:spPr>
          <a:xfrm>
            <a:off x="111564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nl-N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nl-NL" sz="1400" spc="-1" strike="noStrike">
                <a:solidFill>
                  <a:srgbClr val="000000"/>
                </a:solidFill>
                <a:latin typeface="Times New Roman"/>
              </a:rPr>
              <a:t>&lt;datum/tijd&gt;</a:t>
            </a:r>
            <a:endParaRPr b="0" lang="nl-N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rial"/>
              </a:rPr>
              <a:t>Klik om de opmaak van de titeltekst te bewerken</a:t>
            </a: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Klik om de opmaak van de overzichtstekst te bewerken</a:t>
            </a: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800" spc="-1" strike="noStrike">
                <a:solidFill>
                  <a:srgbClr val="000000"/>
                </a:solidFill>
                <a:latin typeface="Arial"/>
              </a:rPr>
              <a:t>Tweede overzichtsniveau</a:t>
            </a:r>
            <a:endParaRPr b="0" lang="nl-NL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400" spc="-1" strike="noStrike">
                <a:solidFill>
                  <a:srgbClr val="000000"/>
                </a:solidFill>
                <a:latin typeface="Arial"/>
              </a:rPr>
              <a:t>Derde overzichtsniveau</a:t>
            </a:r>
            <a:endParaRPr b="0" lang="nl-NL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Vierde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Vijfde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Zesde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Zevende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1" name="Rectangle 7"/>
          <p:cNvSpPr/>
          <p:nvPr/>
        </p:nvSpPr>
        <p:spPr>
          <a:xfrm>
            <a:off x="558360" y="0"/>
            <a:ext cx="11162520" cy="2013840"/>
          </a:xfrm>
          <a:prstGeom prst="rect">
            <a:avLst/>
          </a:prstGeom>
          <a:ln w="9525">
            <a:solidFill>
              <a:srgbClr val="e9e9e9"/>
            </a:solidFill>
          </a:ln>
          <a:effectLst>
            <a:outerShdw algn="tl" blurRad="50760" dir="2700000" dist="37674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 useBgFill="1">
        <p:nvSpPr>
          <p:cNvPr id="132" name="Rectangle 9"/>
          <p:cNvSpPr/>
          <p:nvPr/>
        </p:nvSpPr>
        <p:spPr>
          <a:xfrm>
            <a:off x="567000" y="0"/>
            <a:ext cx="11150640" cy="200664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133" name="Rectangle 11"/>
          <p:cNvSpPr/>
          <p:nvPr/>
        </p:nvSpPr>
        <p:spPr>
          <a:xfrm>
            <a:off x="498960" y="787320"/>
            <a:ext cx="123120" cy="6991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134" name="PlaceHolder 1"/>
          <p:cNvSpPr>
            <a:spLocks noGrp="1"/>
          </p:cNvSpPr>
          <p:nvPr>
            <p:ph type="ftr" idx="10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nl-N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1400" spc="-1" strike="noStrike">
                <a:solidFill>
                  <a:srgbClr val="000000"/>
                </a:solidFill>
                <a:latin typeface="Times New Roman"/>
              </a:rPr>
              <a:t>&lt;voettekst&gt;</a:t>
            </a:r>
            <a:endParaRPr b="0" lang="nl-N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ldNum" idx="11"/>
          </p:nvPr>
        </p:nvSpPr>
        <p:spPr>
          <a:xfrm>
            <a:off x="854064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8b8b8b"/>
                </a:solidFill>
                <a:latin typeface="Avenir Next LT Pr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F87C944-4EA1-48C1-AAB5-4F5C63C7697D}" type="slidenum">
              <a:rPr b="0" lang="en-US" sz="1200" spc="-1" strike="noStrike">
                <a:solidFill>
                  <a:srgbClr val="8b8b8b"/>
                </a:solidFill>
                <a:latin typeface="Avenir Next LT Pro"/>
              </a:rPr>
              <a:t>&lt;nummer&gt;</a:t>
            </a:fld>
            <a:endParaRPr b="0" lang="nl-NL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dt" idx="12"/>
          </p:nvPr>
        </p:nvSpPr>
        <p:spPr>
          <a:xfrm>
            <a:off x="111564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nl-N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nl-NL" sz="1400" spc="-1" strike="noStrike">
                <a:solidFill>
                  <a:srgbClr val="000000"/>
                </a:solidFill>
                <a:latin typeface="Times New Roman"/>
              </a:rPr>
              <a:t>&lt;datum/tijd&gt;</a:t>
            </a:r>
            <a:endParaRPr b="0" lang="nl-N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rial"/>
              </a:rPr>
              <a:t>Klik om de opmaak van de titeltekst te bewerken</a:t>
            </a: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Klik om de opmaak van de overzichtstekst te bewerken</a:t>
            </a: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800" spc="-1" strike="noStrike">
                <a:solidFill>
                  <a:srgbClr val="000000"/>
                </a:solidFill>
                <a:latin typeface="Arial"/>
              </a:rPr>
              <a:t>Tweede overzichtsniveau</a:t>
            </a:r>
            <a:endParaRPr b="0" lang="nl-NL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400" spc="-1" strike="noStrike">
                <a:solidFill>
                  <a:srgbClr val="000000"/>
                </a:solidFill>
                <a:latin typeface="Arial"/>
              </a:rPr>
              <a:t>Derde overzichtsniveau</a:t>
            </a:r>
            <a:endParaRPr b="0" lang="nl-NL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Vierde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Vijfde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Zesde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Zevende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5" name="Rectangle 7"/>
          <p:cNvSpPr/>
          <p:nvPr/>
        </p:nvSpPr>
        <p:spPr>
          <a:xfrm>
            <a:off x="558360" y="0"/>
            <a:ext cx="11162520" cy="2013840"/>
          </a:xfrm>
          <a:prstGeom prst="rect">
            <a:avLst/>
          </a:prstGeom>
          <a:ln w="9525">
            <a:solidFill>
              <a:srgbClr val="e9e9e9"/>
            </a:solidFill>
          </a:ln>
          <a:effectLst>
            <a:outerShdw algn="tl" blurRad="50760" dir="2700000" dist="37674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 useBgFill="1">
        <p:nvSpPr>
          <p:cNvPr id="176" name="Rectangle 9"/>
          <p:cNvSpPr/>
          <p:nvPr/>
        </p:nvSpPr>
        <p:spPr>
          <a:xfrm>
            <a:off x="567000" y="0"/>
            <a:ext cx="11150640" cy="200664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177" name="Rectangle 11"/>
          <p:cNvSpPr/>
          <p:nvPr/>
        </p:nvSpPr>
        <p:spPr>
          <a:xfrm>
            <a:off x="498960" y="787320"/>
            <a:ext cx="123120" cy="6991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178" name="PlaceHolder 1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097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nl-N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1400" spc="-1" strike="noStrike">
                <a:solidFill>
                  <a:srgbClr val="000000"/>
                </a:solidFill>
                <a:latin typeface="Times New Roman"/>
              </a:rPr>
              <a:t>&lt;voettekst&gt;</a:t>
            </a:r>
            <a:endParaRPr b="0" lang="nl-N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sldNum" idx="14"/>
          </p:nvPr>
        </p:nvSpPr>
        <p:spPr>
          <a:xfrm>
            <a:off x="854064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200" spc="-1" strike="noStrike">
                <a:solidFill>
                  <a:srgbClr val="8b8b8b"/>
                </a:solidFill>
                <a:latin typeface="Avenir Next LT Pr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A3CB6B65-4632-4217-9653-5D3CE622A786}" type="slidenum">
              <a:rPr b="0" lang="en-US" sz="1200" spc="-1" strike="noStrike">
                <a:solidFill>
                  <a:srgbClr val="8b8b8b"/>
                </a:solidFill>
                <a:latin typeface="Avenir Next LT Pro"/>
              </a:rPr>
              <a:t>&lt;nummer&gt;</a:t>
            </a:fld>
            <a:endParaRPr b="0" lang="nl-NL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dt" idx="15"/>
          </p:nvPr>
        </p:nvSpPr>
        <p:spPr>
          <a:xfrm>
            <a:off x="1115640" y="6356520"/>
            <a:ext cx="2738160" cy="360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nl-NL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nl-NL" sz="1400" spc="-1" strike="noStrike">
                <a:solidFill>
                  <a:srgbClr val="000000"/>
                </a:solidFill>
                <a:latin typeface="Times New Roman"/>
              </a:rPr>
              <a:t>&lt;datum/tijd&gt;</a:t>
            </a:r>
            <a:endParaRPr b="0" lang="nl-NL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nl-NL" sz="4400" spc="-1" strike="noStrike">
                <a:solidFill>
                  <a:srgbClr val="000000"/>
                </a:solidFill>
                <a:latin typeface="Arial"/>
              </a:rPr>
              <a:t>Klik om de opmaak van de titeltekst te bewerken</a:t>
            </a: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Klik om de opmaak van de overzichtstekst te bewerken</a:t>
            </a: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800" spc="-1" strike="noStrike">
                <a:solidFill>
                  <a:srgbClr val="000000"/>
                </a:solidFill>
                <a:latin typeface="Arial"/>
              </a:rPr>
              <a:t>Tweede overzichtsniveau</a:t>
            </a:r>
            <a:endParaRPr b="0" lang="nl-NL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400" spc="-1" strike="noStrike">
                <a:solidFill>
                  <a:srgbClr val="000000"/>
                </a:solidFill>
                <a:latin typeface="Arial"/>
              </a:rPr>
              <a:t>Derde overzichtsniveau</a:t>
            </a:r>
            <a:endParaRPr b="0" lang="nl-NL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Vierde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Vijfde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Zesde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2000" spc="-1" strike="noStrike">
                <a:solidFill>
                  <a:srgbClr val="000000"/>
                </a:solidFill>
                <a:latin typeface="Arial"/>
              </a:rPr>
              <a:t>Zevende overzichtsniveau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maken.wikiwijs.nl/201560/Unit_2" TargetMode="Externa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9" name="Rectangle 15"/>
          <p:cNvSpPr/>
          <p:nvPr/>
        </p:nvSpPr>
        <p:spPr>
          <a:xfrm>
            <a:off x="0" y="0"/>
            <a:ext cx="12187080" cy="68529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chemeClr val="lt1"/>
              </a:solidFill>
              <a:latin typeface="Avenir Next LT Pro"/>
              <a:ea typeface="DejaVu Sans"/>
            </a:endParaRPr>
          </a:p>
        </p:txBody>
      </p:sp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78080" y="1122480"/>
            <a:ext cx="4018320" cy="319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nl-NL" sz="4800" spc="-1" strike="noStrike">
                <a:solidFill>
                  <a:srgbClr val="000000"/>
                </a:solidFill>
                <a:highlight>
                  <a:srgbClr val="ffff00"/>
                </a:highlight>
                <a:latin typeface="Avenir Next LT Pro"/>
              </a:rPr>
              <a:t>Welcome class </a:t>
            </a:r>
            <a:r>
              <a:rPr b="0" lang="nl-NL" sz="4800" spc="-1" strike="noStrike">
                <a:solidFill>
                  <a:srgbClr val="000000"/>
                </a:solidFill>
                <a:highlight>
                  <a:srgbClr val="ffff00"/>
                </a:highlight>
                <a:latin typeface="Wingdings"/>
              </a:rPr>
              <a:t></a:t>
            </a:r>
            <a:endParaRPr b="0" lang="nl-NL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478080" y="4872960"/>
            <a:ext cx="3928320" cy="1203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1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nl-NL" sz="2000" spc="-1" strike="noStrike">
                <a:solidFill>
                  <a:srgbClr val="000000"/>
                </a:solidFill>
                <a:latin typeface="Avenir Next LT Pro"/>
              </a:rPr>
              <a:t>28th November 2023</a:t>
            </a:r>
            <a:endParaRPr b="0" lang="nl-NL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Rectangle 17"/>
          <p:cNvSpPr/>
          <p:nvPr/>
        </p:nvSpPr>
        <p:spPr>
          <a:xfrm rot="5400000">
            <a:off x="765000" y="341640"/>
            <a:ext cx="141120" cy="6991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223" name="Rectangle 19"/>
          <p:cNvSpPr/>
          <p:nvPr/>
        </p:nvSpPr>
        <p:spPr>
          <a:xfrm>
            <a:off x="480960" y="4546800"/>
            <a:ext cx="4018320" cy="1332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-26640" bIns="-2664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endParaRPr b="0" lang="en-US" sz="1800" spc="-1" strike="noStrike">
              <a:solidFill>
                <a:srgbClr val="ffffff"/>
              </a:solidFill>
              <a:latin typeface="Calibri"/>
              <a:ea typeface="DejaVu Sans"/>
            </a:endParaRPr>
          </a:p>
        </p:txBody>
      </p:sp>
      <p:pic>
        <p:nvPicPr>
          <p:cNvPr id="224" name="Picture 3" descr=""/>
          <p:cNvPicPr/>
          <p:nvPr/>
        </p:nvPicPr>
        <p:blipFill>
          <a:blip r:embed="rId1"/>
          <a:srcRect l="20835" t="0" r="24045" b="0"/>
          <a:stretch/>
        </p:blipFill>
        <p:spPr>
          <a:xfrm>
            <a:off x="6035400" y="625680"/>
            <a:ext cx="4499640" cy="5450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1115640" y="548640"/>
            <a:ext cx="10163160" cy="117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nl-NL" sz="4000" spc="-1" strike="noStrike">
                <a:solidFill>
                  <a:srgbClr val="92d050"/>
                </a:solidFill>
                <a:latin typeface="Avenir Next LT Pro"/>
              </a:rPr>
              <a:t>Classroom rules</a:t>
            </a:r>
            <a:endParaRPr b="0" lang="nl-NL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1115640" y="2186640"/>
            <a:ext cx="10163160" cy="3980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28600" indent="-22860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800" spc="-1" strike="noStrike">
                <a:solidFill>
                  <a:srgbClr val="000000"/>
                </a:solidFill>
                <a:latin typeface="Avenir Next LT Pro"/>
              </a:rPr>
              <a:t>Be respectful towards other people, other people’s property and the school’s property.</a:t>
            </a:r>
            <a:endParaRPr b="0" lang="nl-NL" sz="2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800" spc="-1" strike="noStrike">
                <a:solidFill>
                  <a:srgbClr val="000000"/>
                </a:solidFill>
                <a:latin typeface="Avenir Next LT Pro"/>
              </a:rPr>
              <a:t>No drinking or eating in class (with the exception of water).</a:t>
            </a:r>
            <a:endParaRPr b="0" lang="nl-NL" sz="28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1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nl-NL" sz="2800" spc="-1" strike="noStrike">
                <a:solidFill>
                  <a:srgbClr val="000000"/>
                </a:solidFill>
                <a:latin typeface="Avenir Next LT Pro"/>
              </a:rPr>
              <a:t>Mobile phones turned off and inside the phone pouches.</a:t>
            </a:r>
            <a:endParaRPr b="0" lang="nl-NL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1115640" y="548640"/>
            <a:ext cx="10163160" cy="117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nl-NL" sz="4000" spc="-1" strike="noStrike">
                <a:solidFill>
                  <a:srgbClr val="000000"/>
                </a:solidFill>
                <a:latin typeface="Avenir Next LT Pro"/>
              </a:rPr>
              <a:t>Lesson goal</a:t>
            </a:r>
            <a:endParaRPr b="0" lang="nl-NL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720000" y="2340000"/>
            <a:ext cx="10163160" cy="3689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28600" indent="0">
              <a:lnSpc>
                <a:spcPct val="11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nl-NL" sz="3200" spc="-1" strike="noStrike">
                <a:solidFill>
                  <a:srgbClr val="000000"/>
                </a:solidFill>
                <a:latin typeface="Avenir Next LT Pro"/>
              </a:rPr>
              <a:t>You can use your knowledge of unit 2 (vocabulary and grammar) to do the exercises in the WikiWijs.</a:t>
            </a: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29" name="" descr=""/>
          <p:cNvPicPr/>
          <p:nvPr/>
        </p:nvPicPr>
        <p:blipFill>
          <a:blip r:embed="rId1"/>
          <a:stretch/>
        </p:blipFill>
        <p:spPr>
          <a:xfrm>
            <a:off x="7666200" y="3960000"/>
            <a:ext cx="4210200" cy="2591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1115640" y="548640"/>
            <a:ext cx="10163160" cy="117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4400" spc="-1" strike="noStrike">
                <a:solidFill>
                  <a:srgbClr val="000000"/>
                </a:solidFill>
                <a:latin typeface="Arial"/>
              </a:rPr>
              <a:t>Lesson programme</a:t>
            </a: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/>
          </p:nvPr>
        </p:nvSpPr>
        <p:spPr>
          <a:xfrm>
            <a:off x="720000" y="1980000"/>
            <a:ext cx="10075320" cy="4855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3200" spc="-1" strike="noStrike">
                <a:solidFill>
                  <a:srgbClr val="2a6099"/>
                </a:solidFill>
                <a:latin typeface="Arial"/>
              </a:rPr>
              <a:t>Revision unit 2</a:t>
            </a:r>
            <a:br>
              <a:rPr sz="3200"/>
            </a:br>
            <a:br>
              <a:rPr sz="3200"/>
            </a:b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- </a:t>
            </a:r>
            <a:r>
              <a:rPr b="0" lang="nl-NL" sz="3200" spc="-1" strike="noStrike">
                <a:solidFill>
                  <a:srgbClr val="2a6099"/>
                </a:solidFill>
                <a:latin typeface="Arial"/>
              </a:rPr>
              <a:t>Vocabulary</a:t>
            </a:r>
            <a:br>
              <a:rPr sz="3200"/>
            </a:b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  Technology </a:t>
            </a:r>
            <a:br>
              <a:rPr sz="3200"/>
            </a:b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  Word list (p. 26)</a:t>
            </a:r>
            <a:br>
              <a:rPr sz="3200"/>
            </a:br>
            <a:br>
              <a:rPr sz="3200"/>
            </a:b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- </a:t>
            </a:r>
            <a:r>
              <a:rPr b="0" lang="nl-NL" sz="3200" spc="-1" strike="noStrike">
                <a:solidFill>
                  <a:srgbClr val="2a6099"/>
                </a:solidFill>
                <a:latin typeface="Arial"/>
              </a:rPr>
              <a:t>Grammar</a:t>
            </a:r>
            <a:br>
              <a:rPr sz="3200"/>
            </a:b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  Present Continuous (p. 27)</a:t>
            </a:r>
            <a:br>
              <a:rPr sz="3200"/>
            </a:b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  Present Continuous and Present Simple (p. 130)</a:t>
            </a: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1115640" y="548640"/>
            <a:ext cx="10163160" cy="117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NL" sz="4400" spc="-1" strike="noStrike">
                <a:solidFill>
                  <a:srgbClr val="000000"/>
                </a:solidFill>
                <a:latin typeface="Arial"/>
              </a:rPr>
              <a:t>Lesson programme</a:t>
            </a: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/>
          </p:nvPr>
        </p:nvSpPr>
        <p:spPr>
          <a:xfrm>
            <a:off x="720000" y="1980000"/>
            <a:ext cx="10075320" cy="4855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NL" sz="3200" spc="-1" strike="noStrike">
                <a:solidFill>
                  <a:srgbClr val="2a6099"/>
                </a:solidFill>
                <a:latin typeface="Arial"/>
              </a:rPr>
              <a:t>Revision unit 3</a:t>
            </a:r>
            <a:br>
              <a:rPr sz="3200"/>
            </a:br>
            <a:br>
              <a:rPr sz="3200"/>
            </a:b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- </a:t>
            </a:r>
            <a:r>
              <a:rPr b="0" lang="nl-NL" sz="3200" spc="-1" strike="noStrike">
                <a:solidFill>
                  <a:srgbClr val="2a6099"/>
                </a:solidFill>
                <a:latin typeface="Arial"/>
              </a:rPr>
              <a:t>Vocabulary</a:t>
            </a:r>
            <a:br>
              <a:rPr sz="3200"/>
            </a:b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  School and education </a:t>
            </a:r>
            <a:br>
              <a:rPr sz="3200"/>
            </a:b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  Word list (p. 39)</a:t>
            </a:r>
            <a:br>
              <a:rPr sz="3200"/>
            </a:br>
            <a:br>
              <a:rPr sz="3200"/>
            </a:b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- </a:t>
            </a:r>
            <a:r>
              <a:rPr b="0" lang="nl-NL" sz="3200" spc="-1" strike="noStrike">
                <a:solidFill>
                  <a:srgbClr val="2a6099"/>
                </a:solidFill>
                <a:latin typeface="Arial"/>
              </a:rPr>
              <a:t>Grammar</a:t>
            </a:r>
            <a:br>
              <a:rPr sz="3200"/>
            </a:b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  Past Simple (p. 38)</a:t>
            </a: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1115640" y="548640"/>
            <a:ext cx="10163160" cy="117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nl-NL" sz="4000" spc="-1" strike="noStrike">
                <a:solidFill>
                  <a:srgbClr val="800080"/>
                </a:solidFill>
                <a:latin typeface="Arial"/>
                <a:ea typeface="Microsoft YaHei"/>
              </a:rPr>
              <a:t>WikiWijs</a:t>
            </a:r>
            <a:endParaRPr b="0" lang="nl-NL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2"/>
          <p:cNvSpPr>
            <a:spLocks noGrp="1"/>
          </p:cNvSpPr>
          <p:nvPr>
            <p:ph/>
          </p:nvPr>
        </p:nvSpPr>
        <p:spPr>
          <a:xfrm>
            <a:off x="540000" y="2160000"/>
            <a:ext cx="11518200" cy="4678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• </a:t>
            </a: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Do all the activities (</a:t>
            </a:r>
            <a:r>
              <a:rPr b="1" lang="nl-NL" sz="3200" spc="-1" strike="noStrike">
                <a:solidFill>
                  <a:srgbClr val="000000"/>
                </a:solidFill>
                <a:latin typeface="Arial"/>
              </a:rPr>
              <a:t>in the given order!</a:t>
            </a:r>
            <a:r>
              <a:rPr b="0" lang="nl-NL" sz="3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  <a:p>
            <a:pPr marL="43200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36" name=""/>
          <p:cNvGraphicFramePr/>
          <p:nvPr/>
        </p:nvGraphicFramePr>
        <p:xfrm>
          <a:off x="1369800" y="2918880"/>
          <a:ext cx="7269840" cy="3599640"/>
        </p:xfrm>
        <a:graphic>
          <a:graphicData uri="http://schemas.openxmlformats.org/drawingml/2006/table">
            <a:tbl>
              <a:tblPr/>
              <a:tblGrid>
                <a:gridCol w="7270200"/>
              </a:tblGrid>
              <a:tr h="71964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27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Introduction</a:t>
                      </a:r>
                      <a:r>
                        <a:rPr b="0" lang="nl-NL" sz="2700" spc="-1" strike="noStrike">
                          <a:solidFill>
                            <a:srgbClr val="ff0000"/>
                          </a:solidFill>
                          <a:latin typeface="Arial"/>
                        </a:rPr>
                        <a:t>*</a:t>
                      </a:r>
                      <a:endParaRPr b="0" lang="nl-NL" sz="2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1964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27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Vocabulary (2 multiple choice exercise)</a:t>
                      </a:r>
                      <a:r>
                        <a:rPr b="0" lang="nl-NL" sz="2700" spc="-1" strike="noStrike">
                          <a:solidFill>
                            <a:srgbClr val="ff0000"/>
                          </a:solidFill>
                          <a:latin typeface="Arial"/>
                        </a:rPr>
                        <a:t>*</a:t>
                      </a:r>
                      <a:endParaRPr b="0" lang="nl-NL" sz="2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1964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27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Grammar (3 gap filled exercises)</a:t>
                      </a:r>
                      <a:r>
                        <a:rPr b="0" lang="nl-NL" sz="2700" spc="-1" strike="noStrike">
                          <a:solidFill>
                            <a:srgbClr val="ff0000"/>
                          </a:solidFill>
                          <a:latin typeface="Arial"/>
                        </a:rPr>
                        <a:t>*</a:t>
                      </a:r>
                      <a:endParaRPr b="0" lang="nl-NL" sz="2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1964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2700" spc="-1" strike="noStrike">
                          <a:solidFill>
                            <a:srgbClr val="000000"/>
                          </a:solidFill>
                          <a:latin typeface="Arial"/>
                          <a:ea typeface="Microsoft YaHei"/>
                        </a:rPr>
                        <a:t>Exit ticket</a:t>
                      </a:r>
                      <a:r>
                        <a:rPr b="0" lang="nl-NL" sz="2700" spc="-1" strike="noStrike">
                          <a:solidFill>
                            <a:srgbClr val="ff0000"/>
                          </a:solidFill>
                          <a:latin typeface="Arial"/>
                          <a:ea typeface="Microsoft YaHei"/>
                        </a:rPr>
                        <a:t>*</a:t>
                      </a:r>
                      <a:endParaRPr b="0" lang="nl-NL" sz="2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21080">
                <a:tc>
                  <a:txBody>
                    <a:bodyPr lIns="36000" rIns="36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nl-NL" sz="2700" spc="-1" strike="noStrike">
                          <a:solidFill>
                            <a:srgbClr val="000000"/>
                          </a:solidFill>
                          <a:latin typeface="Arial"/>
                        </a:rPr>
                        <a:t>Extra practice (2 educational games)</a:t>
                      </a:r>
                      <a:endParaRPr b="0" lang="nl-NL" sz="27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36000" marR="36000">
                    <a:lnL w="7200">
                      <a:solidFill>
                        <a:srgbClr val="000000"/>
                      </a:solidFill>
                      <a:prstDash val="solid"/>
                    </a:lnL>
                    <a:lnR w="7200">
                      <a:solidFill>
                        <a:srgbClr val="000000"/>
                      </a:solidFill>
                      <a:prstDash val="solid"/>
                    </a:lnR>
                    <a:lnT w="7200">
                      <a:solidFill>
                        <a:srgbClr val="000000"/>
                      </a:solidFill>
                      <a:prstDash val="solid"/>
                    </a:lnT>
                    <a:lnB w="72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7" name=""/>
          <p:cNvSpPr/>
          <p:nvPr/>
        </p:nvSpPr>
        <p:spPr>
          <a:xfrm>
            <a:off x="9360000" y="3053160"/>
            <a:ext cx="2699280" cy="198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nl-NL" sz="27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DejaVu Sans"/>
              </a:rPr>
              <a:t>Activity with an asterisk (</a:t>
            </a:r>
            <a:r>
              <a:rPr b="0" lang="nl-NL" sz="2700" spc="-1" strike="noStrike">
                <a:solidFill>
                  <a:srgbClr val="ff0000"/>
                </a:solidFill>
                <a:highlight>
                  <a:srgbClr val="ffff00"/>
                </a:highlight>
                <a:latin typeface="Arial"/>
                <a:ea typeface="DejaVu Sans"/>
              </a:rPr>
              <a:t>*</a:t>
            </a:r>
            <a:r>
              <a:rPr b="0" lang="nl-NL" sz="27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DejaVu Sans"/>
              </a:rPr>
              <a:t>)</a:t>
            </a:r>
            <a:br>
              <a:rPr sz="2700"/>
            </a:br>
            <a:r>
              <a:rPr b="0" lang="nl-NL" sz="2700" spc="-1" strike="noStrike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DejaVu Sans"/>
              </a:rPr>
              <a:t>→ You must do this activity.</a:t>
            </a:r>
            <a:endParaRPr b="0" lang="nl-NL" sz="27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1115640" y="548640"/>
            <a:ext cx="10163160" cy="117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nl-NL" sz="4400" spc="-1" strike="noStrike">
                <a:solidFill>
                  <a:srgbClr val="800080"/>
                </a:solidFill>
                <a:latin typeface="Arial"/>
              </a:rPr>
              <a:t>WikiWijs</a:t>
            </a:r>
            <a:endParaRPr b="0" lang="nl-NL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/>
          </p:nvPr>
        </p:nvSpPr>
        <p:spPr>
          <a:xfrm>
            <a:off x="722160" y="2340000"/>
            <a:ext cx="11157480" cy="4369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28600" indent="0">
              <a:lnSpc>
                <a:spcPct val="11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nl-NL" sz="3200" spc="-1" strike="noStrike">
                <a:solidFill>
                  <a:srgbClr val="000000"/>
                </a:solidFill>
                <a:latin typeface="Avenir Next LT Pro"/>
              </a:rPr>
              <a:t>• </a:t>
            </a:r>
            <a:r>
              <a:rPr b="0" lang="nl-NL" sz="3200" spc="-1" strike="noStrike">
                <a:solidFill>
                  <a:srgbClr val="000000"/>
                </a:solidFill>
                <a:latin typeface="Avenir Next LT Pro"/>
                <a:ea typeface="Microsoft YaHei"/>
              </a:rPr>
              <a:t>Click on this link to access the WikiWijs on Unit 2.</a:t>
            </a: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11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nl-NL" sz="3200" spc="-1" strike="noStrike" u="sng">
                <a:solidFill>
                  <a:srgbClr val="2998e3"/>
                </a:solidFill>
                <a:uFillTx/>
                <a:latin typeface="Avenir Next LT Pro"/>
                <a:ea typeface="Microsoft YaHei"/>
                <a:hlinkClick r:id="rId1"/>
              </a:rPr>
              <a:t>https://maken.wikiwijs.nl/201560/Unit_2</a:t>
            </a:r>
            <a:r>
              <a:rPr b="0" lang="nl-NL" sz="3200" spc="-1" strike="noStrike">
                <a:solidFill>
                  <a:srgbClr val="000000"/>
                </a:solidFill>
                <a:latin typeface="Avenir Next LT Pro"/>
                <a:ea typeface="Microsoft YaHei"/>
              </a:rPr>
              <a:t> </a:t>
            </a: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11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11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nl-NL" sz="3200" spc="-1" strike="noStrike">
                <a:solidFill>
                  <a:srgbClr val="000000"/>
                </a:solidFill>
                <a:latin typeface="Avenir Next LT Pro"/>
                <a:ea typeface="Microsoft YaHei"/>
              </a:rPr>
              <a:t>• </a:t>
            </a:r>
            <a:r>
              <a:rPr b="0" lang="nl-NL" sz="3200" spc="-1" strike="noStrike">
                <a:solidFill>
                  <a:srgbClr val="000000"/>
                </a:solidFill>
                <a:latin typeface="Avenir Next LT Pro"/>
                <a:ea typeface="Microsoft YaHei"/>
              </a:rPr>
              <a:t>You can work together, but you must speak on a low volume or whisper.</a:t>
            </a:r>
            <a:endParaRPr b="0" lang="nl-NL" sz="3200" spc="-1" strike="noStrike">
              <a:solidFill>
                <a:srgbClr val="000000"/>
              </a:solidFill>
              <a:latin typeface="Arial"/>
            </a:endParaRPr>
          </a:p>
          <a:p>
            <a:pPr marL="228600" indent="0">
              <a:lnSpc>
                <a:spcPct val="11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nl-NL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40" name="" descr=""/>
          <p:cNvPicPr/>
          <p:nvPr/>
        </p:nvPicPr>
        <p:blipFill>
          <a:blip r:embed="rId2"/>
          <a:stretch/>
        </p:blipFill>
        <p:spPr>
          <a:xfrm>
            <a:off x="10080000" y="4932360"/>
            <a:ext cx="1649880" cy="1776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Application>LibreOffice/7.5.0.3$Windows_X86_64 LibreOffice_project/c21113d003cd3efa8c53188764377a8272d9d6de</Application>
  <AppVersion>15.0000</AppVersion>
  <Words>555</Words>
  <Paragraphs>96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2022-09-25T13:30:14Z</dcterms:created>
  <dc:creator>Violetta Galavanidou (0965649)</dc:creator>
  <dc:description/>
  <dc:language>nl-NL</dc:language>
  <cp:lastModifiedBy/>
  <dcterms:modified xsi:type="dcterms:W3CDTF">2023-11-26T20:29:33Z</dcterms:modified>
  <cp:revision>25</cp:revision>
  <dc:subject/>
  <dc:title>Welcome 2H3 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Breedbeeld</vt:lpwstr>
  </property>
  <property fmtid="{D5CDD505-2E9C-101B-9397-08002B2CF9AE}" pid="4" name="Slides">
    <vt:i4>12</vt:i4>
  </property>
</Properties>
</file>